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11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74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259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96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96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77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9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467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43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690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64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1BA6C-3162-41E0-8BCA-413A3C249E49}" type="datetimeFigureOut">
              <a:rPr kumimoji="1" lang="ja-JP" altLang="en-US" smtClean="0"/>
              <a:t>2025/5/20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ACA16-2ABF-4DA2-9EDC-BC61EB4CC1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25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0532B38-1FE9-402B-A6B9-19C5C481DDB1}"/>
                  </a:ext>
                </a:extLst>
              </p:cNvPr>
              <p:cNvSpPr txBox="1"/>
              <p:nvPr/>
            </p:nvSpPr>
            <p:spPr>
              <a:xfrm>
                <a:off x="632520" y="188640"/>
                <a:ext cx="1357616" cy="18574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rad>
                    </m:oMath>
                    <m:oMath xmlns:m="http://schemas.openxmlformats.org/officeDocument/2006/math">
                      <m:func>
                        <m:func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ja-JP" sz="2000" b="0" i="1" smtClean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kumimoji="1" lang="en-US" altLang="ja-JP" sz="2000" b="0" i="1" smtClean="0">
                          <a:latin typeface="Cambria Math" panose="02040503050406030204" pitchFamily="18" charset="0"/>
                        </a:rPr>
                        <m:t>10</m:t>
                      </m:r>
                      <m:func>
                        <m:func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func>
                    </m:oMath>
                    <m:oMath xmlns:m="http://schemas.openxmlformats.org/officeDocument/2006/math">
                      <m:func>
                        <m:funcPr>
                          <m:ctrlP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sz="2000" b="0" i="0" smtClean="0">
                              <a:latin typeface="Cambria Math" panose="02040503050406030204" pitchFamily="18" charset="0"/>
                            </a:rPr>
                            <m:t>max</m:t>
                          </m:r>
                        </m:fName>
                        <m:e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kumimoji="1" lang="en-US" altLang="ja-JP" sz="2000" b="0" i="1" smtClean="0">
                              <a:latin typeface="Cambria Math" panose="02040503050406030204" pitchFamily="18" charset="0"/>
                            </a:rPr>
                            <m:t>,2)</m:t>
                          </m:r>
                        </m:e>
                      </m:func>
                    </m:oMath>
                  </m:oMathPara>
                </a14:m>
                <a:endParaRPr kumimoji="1" lang="en-US" altLang="ja-JP" sz="2000" b="0" dirty="0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0532B38-1FE9-402B-A6B9-19C5C481DD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20" y="188640"/>
                <a:ext cx="1357616" cy="1857432"/>
              </a:xfrm>
              <a:prstGeom prst="rect">
                <a:avLst/>
              </a:prstGeom>
              <a:blipFill>
                <a:blip r:embed="rId2"/>
                <a:stretch>
                  <a:fillRect l="-4054" r="-6757" b="-491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7DB9BFC3-4235-4A20-B2DA-AB2CB6577F0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7856188"/>
                  </p:ext>
                </p:extLst>
              </p:nvPr>
            </p:nvGraphicFramePr>
            <p:xfrm>
              <a:off x="2792760" y="188640"/>
              <a:ext cx="1728000" cy="229666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28000">
                      <a:extLst>
                        <a:ext uri="{9D8B030D-6E8A-4147-A177-3AD203B41FA5}">
                          <a16:colId xmlns:a16="http://schemas.microsoft.com/office/drawing/2014/main" val="189920219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p>
                                  <m:sSupPr>
                                    <m:ctrlP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p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026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num>
                                      <m:den>
                                        <m: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91499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2000" b="0" i="0" smtClean="0">
                                        <a:latin typeface="Cambria Math" panose="02040503050406030204" pitchFamily="18" charset="0"/>
                                      </a:rPr>
                                      <m:t>tan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  <m: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  <m:t>°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51791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func>
                                  <m:funcPr>
                                    <m:ctrlP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kumimoji="1" lang="en-US" altLang="ja-JP" sz="2000" b="0" i="0" smtClean="0">
                                            <a:latin typeface="Cambria Math" panose="02040503050406030204" pitchFamily="18" charset="0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000" b="0" i="1" smtClean="0">
                                            <a:latin typeface="Cambria Math" panose="02040503050406030204" pitchFamily="18" charset="0"/>
                                          </a:rPr>
                                          <m:t>10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53709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kumimoji="1" lang="en-US" altLang="ja-JP" sz="2000" b="0" i="0" smtClean="0">
                                        <a:latin typeface="Cambria Math" panose="02040503050406030204" pitchFamily="18" charset="0"/>
                                      </a:rPr>
                                      <m:t>max</m:t>
                                    </m:r>
                                  </m:fName>
                                  <m:e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kumimoji="1" lang="en-US" altLang="ja-JP" sz="2000" b="0" i="1" smtClean="0">
                                        <a:latin typeface="Cambria Math" panose="02040503050406030204" pitchFamily="18" charset="0"/>
                                      </a:rPr>
                                      <m:t>,2)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kumimoji="1" lang="ja-JP" altLang="en-US" sz="2000" dirty="0"/>
                        </a:p>
                      </a:txBody>
                      <a:tcP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502701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7DB9BFC3-4235-4A20-B2DA-AB2CB6577F0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77856188"/>
                  </p:ext>
                </p:extLst>
              </p:nvPr>
            </p:nvGraphicFramePr>
            <p:xfrm>
              <a:off x="2792760" y="188640"/>
              <a:ext cx="1728000" cy="229666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28000">
                      <a:extLst>
                        <a:ext uri="{9D8B030D-6E8A-4147-A177-3AD203B41FA5}">
                          <a16:colId xmlns:a16="http://schemas.microsoft.com/office/drawing/2014/main" val="189920219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352" t="-1538" r="-704" b="-49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026977"/>
                      </a:ext>
                    </a:extLst>
                  </a:tr>
                  <a:tr h="711708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352" t="-56410" r="-704" b="-17606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5914992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352" t="-277273" r="-704" b="-2121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5179194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352" t="-383077" r="-704" b="-1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537096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3"/>
                          <a:stretch>
                            <a:fillRect l="-352" t="-483077" r="-704" b="-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502701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3544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18</Words>
  <Application>Microsoft Office PowerPoint</Application>
  <PresentationFormat>A4 210 x 297 mm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Cambria Math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Motoaki MOURI</dc:creator>
  <cp:lastModifiedBy>Motoaki MOURI</cp:lastModifiedBy>
  <cp:revision>3</cp:revision>
  <dcterms:created xsi:type="dcterms:W3CDTF">2025-05-20T05:32:08Z</dcterms:created>
  <dcterms:modified xsi:type="dcterms:W3CDTF">2025-05-20T05:45:10Z</dcterms:modified>
</cp:coreProperties>
</file>